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209C2-DA0F-410F-BAD1-5F7AA797719F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046DC-E4D2-492C-8F3D-51C85407CC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Справочник учебных заведений для учащихся окончивших 9 классов.</a:t>
            </a:r>
            <a:r>
              <a:rPr lang="ru-RU" baseline="0" dirty="0" smtClean="0"/>
              <a:t> Составила: </a:t>
            </a:r>
            <a:r>
              <a:rPr lang="ru-RU" baseline="0" smtClean="0"/>
              <a:t>педагог-психолог Тагирова Л.А.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046DC-E4D2-492C-8F3D-51C85407CCB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BA0E4-F233-46CB-9629-ABC08C98293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A58A8-B4A8-4AB7-A3DB-112B4B0D2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BA0E4-F233-46CB-9629-ABC08C98293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A58A8-B4A8-4AB7-A3DB-112B4B0D2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BA0E4-F233-46CB-9629-ABC08C98293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A58A8-B4A8-4AB7-A3DB-112B4B0D2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BA0E4-F233-46CB-9629-ABC08C98293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A58A8-B4A8-4AB7-A3DB-112B4B0D2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BA0E4-F233-46CB-9629-ABC08C98293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A58A8-B4A8-4AB7-A3DB-112B4B0D2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BA0E4-F233-46CB-9629-ABC08C98293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A58A8-B4A8-4AB7-A3DB-112B4B0D2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BA0E4-F233-46CB-9629-ABC08C98293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A58A8-B4A8-4AB7-A3DB-112B4B0D2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BA0E4-F233-46CB-9629-ABC08C98293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A58A8-B4A8-4AB7-A3DB-112B4B0D2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BA0E4-F233-46CB-9629-ABC08C98293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A58A8-B4A8-4AB7-A3DB-112B4B0D2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BA0E4-F233-46CB-9629-ABC08C98293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A58A8-B4A8-4AB7-A3DB-112B4B0D2B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BA0E4-F233-46CB-9629-ABC08C98293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2A58A8-B4A8-4AB7-A3DB-112B4B0D2B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0EBA0E4-F233-46CB-9629-ABC08C982935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2A58A8-B4A8-4AB7-A3DB-112B4B0D2B3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mailto:kzntgt@samgups.ru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mailto:vguvtkazan@yandex.ru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mailto:kgppk06@mail.r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mailto:mkskazan@mail.ru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1371600"/>
            <a:ext cx="5286412" cy="1200144"/>
          </a:xfrm>
        </p:spPr>
        <p:txBody>
          <a:bodyPr>
            <a:normAutofit/>
          </a:bodyPr>
          <a:lstStyle/>
          <a:p>
            <a:endParaRPr lang="ru-RU" sz="3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5286388"/>
            <a:ext cx="7858180" cy="1214446"/>
          </a:xfrm>
        </p:spPr>
        <p:txBody>
          <a:bodyPr>
            <a:normAutofit lnSpcReduction="10000"/>
          </a:bodyPr>
          <a:lstStyle/>
          <a:p>
            <a:r>
              <a:rPr lang="ru-RU" sz="6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Выбирай свое будущее</a:t>
            </a:r>
            <a:r>
              <a:rPr lang="ru-RU" sz="6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Подготовила: профконсультант-психолог Тагирова Людмила Александровна</a:t>
            </a:r>
            <a:endParaRPr lang="ru-RU" sz="14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Users\tagirova.l\Desktop\ИДЕЛЬ\7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6532" y="1000108"/>
            <a:ext cx="6611077" cy="4393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2910" y="500042"/>
            <a:ext cx="8043890" cy="85725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500034" y="500043"/>
          <a:ext cx="8429684" cy="5946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573"/>
                <a:gridCol w="1047323"/>
                <a:gridCol w="1404947"/>
                <a:gridCol w="1404947"/>
                <a:gridCol w="1404947"/>
                <a:gridCol w="1404947"/>
              </a:tblGrid>
              <a:tr h="6764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Направление, специальность, профессия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Базовое образование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Срок обучения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Получаемая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квалифика-ция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Условие приема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Вступитель-ные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испытания, экзамен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42452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43.02.12 Технология эстетических услуг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года 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Специалист в области прикладной эстетики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Бюджет/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коммерция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балл аттестата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9032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43.02.14 Гостиничное дело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3года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Специалист по гостеприимству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Бюджет/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коммерция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балл аттестата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2452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43.02.15 Поварское и кондитерское дело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года 10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Специалист по поварскому и кондитерскому делу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Бюджет/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коммерция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балл аттестата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9032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43.01.09 Повар, кондитер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года 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Повар, кондитер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Бюджет/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коммерция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балл аттестата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323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19.01.04  Пекарь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года 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Пекарь-мастер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балл аттестата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7929618" cy="150019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Филиал Самарского государственного университета путей сообщения в г.Казань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РТ, г.Казань,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ул.Алтынова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д.4,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Тел.: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8(843)557-89-67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Е-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dirty="0" smtClean="0">
                <a:solidFill>
                  <a:srgbClr val="FFC000"/>
                </a:solidFill>
                <a:hlinkClick r:id="rId2"/>
              </a:rPr>
              <a:t>kzntgt@samgups.ru</a:t>
            </a:r>
            <a:endParaRPr lang="ru-RU" sz="2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XXL (1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0100" y="1880740"/>
            <a:ext cx="7643866" cy="472524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04088"/>
            <a:ext cx="8186766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19" y="571481"/>
          <a:ext cx="8572561" cy="5857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4793"/>
                <a:gridCol w="922727"/>
                <a:gridCol w="1092323"/>
                <a:gridCol w="1389759"/>
                <a:gridCol w="1389759"/>
                <a:gridCol w="1843200"/>
              </a:tblGrid>
              <a:tr h="636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Направление, специальность, профессия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Базовое образование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Срок обучения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Получаемая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квалифика-ция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Условие приема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Вступитель-ные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испытания, экзамен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9798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08.02.10 Строительство железных дорог,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путь и путевое хозяйство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года 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Техник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балл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аттестата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Прохождение медицинского обследования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467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23.02.01 Организация перевозок  и управление на транспорте  (по видам)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3года 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Техник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Бюджет/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коммерция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балл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аттестата. Прохождение медицинского обследования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467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23.02.06 Техническая эксплуатация подвижного состава железных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дорог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года 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Техник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Бюджет/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коммерция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балл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аттестата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Прохождение медицинского обследования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467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27.02.03 Автоматика и телемеханика на транспорте (железнодорожном)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года 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Техник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Бюджет/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коммерция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балл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аттестата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Прохождение медицинского обследования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943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38.02.03 Операционная деятельность в логистике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года 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Операционный логист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Коммерция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балл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аттестата Прохождение медицинского обследования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829576" cy="114300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Казанский филиал ФГБОУ ВО «Волжский государственный университет водного транспорта»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РТ, г.Казань,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ул.Несмелова,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Тел.: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8(843) 528-29-88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Е-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smtClean="0">
                <a:solidFill>
                  <a:srgbClr val="002060"/>
                </a:solidFill>
                <a:hlinkClick r:id="rId2"/>
              </a:rPr>
              <a:t>vguv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tkazan@yandex.ru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85_big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2910" y="1714488"/>
            <a:ext cx="7858180" cy="48978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642917"/>
          <a:ext cx="8186766" cy="5572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1014410"/>
                <a:gridCol w="1364461"/>
                <a:gridCol w="1121591"/>
                <a:gridCol w="1607331"/>
                <a:gridCol w="1364461"/>
              </a:tblGrid>
              <a:tr h="811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Направление, специальность, профессия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Базовое образование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Срок обучения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Получаемая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квалифика-ция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Условие приема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Вступитель-ные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испытания, экзамен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42063">
                <a:tc>
                  <a:txBody>
                    <a:bodyPr/>
                    <a:lstStyle/>
                    <a:p>
                      <a:r>
                        <a:rPr kumimoji="0" lang="ru-RU" sz="12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26.02.03 Судовождение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9 классов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года 10 месяцев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Сборщик достройщик судовой,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бюджет/коммерция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Средний балл аттестата</a:t>
                      </a:r>
                    </a:p>
                  </a:txBody>
                  <a:tcPr marL="68580" marR="68580" marT="0" marB="0"/>
                </a:tc>
              </a:tr>
              <a:tr h="1293026">
                <a:tc>
                  <a:txBody>
                    <a:bodyPr/>
                    <a:lstStyle/>
                    <a:p>
                      <a:r>
                        <a:rPr kumimoji="0" lang="ru-RU" sz="12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26.02.05 Эксплуатация судовых энергетических установок 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9 классов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года 10 месяцев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Повар, кондитер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бюджет/коммерция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Средний балл аттестата</a:t>
                      </a:r>
                    </a:p>
                  </a:txBody>
                  <a:tcPr marL="68580" marR="68580" marT="0" marB="0"/>
                </a:tc>
              </a:tr>
              <a:tr h="1297875">
                <a:tc>
                  <a:txBody>
                    <a:bodyPr/>
                    <a:lstStyle/>
                    <a:p>
                      <a:r>
                        <a:rPr kumimoji="0" lang="ru-RU" sz="12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26.02.06</a:t>
                      </a:r>
                      <a:r>
                        <a:rPr kumimoji="0" lang="ru-RU" sz="12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Эксплуатация судового электрооборудования и средств автоматики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9 классов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Техник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бюджет/коммерция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Средний балл аттестата</a:t>
                      </a:r>
                    </a:p>
                  </a:txBody>
                  <a:tcPr marL="68580" marR="68580" marT="0" marB="0"/>
                </a:tc>
              </a:tr>
              <a:tr h="1528121">
                <a:tc>
                  <a:txBody>
                    <a:bodyPr/>
                    <a:lstStyle/>
                    <a:p>
                      <a:r>
                        <a:rPr kumimoji="0" lang="ru-RU" sz="12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23.02.01 </a:t>
                      </a:r>
                      <a:r>
                        <a:rPr kumimoji="0" lang="ru-RU" sz="1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перевозок и управление на транспорте (по видам)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9 классов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техник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бюджет/коммерция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Средний балл аттестата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29642" cy="2510598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Как сказал один из теоретиков менеджмента и бизнес - гениев </a:t>
            </a:r>
            <a:r>
              <a:rPr lang="en-US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XX</a:t>
            </a:r>
            <a: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века:  «Лучший способ предсказать свое будущее-стать его создателем». </a:t>
            </a:r>
            <a:b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Питер </a:t>
            </a:r>
            <a:r>
              <a:rPr lang="ru-RU" sz="31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Доукер</a:t>
            </a:r>
            <a:r>
              <a:rPr lang="ru-RU" sz="5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 вопросам профессионального ориентирования вы можете обратиться лично по телефону или 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написать мне на почту 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(смотри адреса  в презентации 1)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Ваш профконсультант: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Тагирова Людмила Александровна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215370" cy="928694"/>
          </a:xfrm>
        </p:spPr>
        <p:txBody>
          <a:bodyPr>
            <a:normAutofit/>
          </a:bodyPr>
          <a:lstStyle/>
          <a:p>
            <a:pPr algn="ctr"/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то колледжа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571472" y="571480"/>
            <a:ext cx="8143932" cy="6109053"/>
          </a:xfrm>
        </p:spPr>
      </p:pic>
      <p:sp>
        <p:nvSpPr>
          <p:cNvPr id="6" name="TextBox 5"/>
          <p:cNvSpPr txBox="1"/>
          <p:nvPr/>
        </p:nvSpPr>
        <p:spPr>
          <a:xfrm>
            <a:off x="500034" y="5572140"/>
            <a:ext cx="828680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Государственное автономное профессиональное образовательное учреждение «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Зеленодольский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механический колледж»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РТ, г.Зеленодольск, ул.К.Маркса, д.7. Тел.:8(84371)57318, </a:t>
            </a: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zelmex@yandex.ru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704088"/>
            <a:ext cx="7972452" cy="43889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Государственное автономное профессиональное образовательное учреждение «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Зеленодольский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механический колледж»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500063" y="1357313"/>
          <a:ext cx="8186736" cy="500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07"/>
                <a:gridCol w="1157305"/>
                <a:gridCol w="1364456"/>
                <a:gridCol w="1121577"/>
                <a:gridCol w="1607335"/>
                <a:gridCol w="1364456"/>
              </a:tblGrid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Специальность ,профессия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Базовое образование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Срок обучения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Получаемая квалификация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Система обучения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бюджет/коммерция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Вступительные экзамены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26.01.01-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Судостроитель-судоремонтник металлических судов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9 классов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 года 10 месяцев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Сборщик достройщик судовой,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бюджет/коммерция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Средний балл аттестата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43.01.09-Повар, кондитер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9 классов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 года 10 месяцев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Повар, кондитер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бюджет/коммерция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Средний балл аттестата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15.02.10 –«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Мехатроника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 мобильная робототехника» (по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отраслям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9 классов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Техник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бюджет/коммерция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Средний балл аттестата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23.02.03 – «Техническое обслуживание и ремонт автомобильного транспорта»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9 классов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техник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бюджет/коммерция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Средний балл аттестата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09.02.03– «Программирование в компьютерных системах)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9 классов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Техник-программист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бюджет/коммерция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Средний балл аттестата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38.02.03-«Операционная деятельность в логистике»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9 классов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 года 10 месяцев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логист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бюджет/коммерция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Средний балл аттестата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14348" y="704088"/>
            <a:ext cx="7972452" cy="65321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Государственное автономное профессиональное образовательное учреждение «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Зеленодольское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медицинское училище»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615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500174"/>
            <a:ext cx="7000924" cy="4520014"/>
          </a:xfrm>
        </p:spPr>
      </p:pic>
      <p:sp>
        <p:nvSpPr>
          <p:cNvPr id="9" name="TextBox 8"/>
          <p:cNvSpPr txBox="1"/>
          <p:nvPr/>
        </p:nvSpPr>
        <p:spPr>
          <a:xfrm>
            <a:off x="4214810" y="5143512"/>
            <a:ext cx="371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РТ, г.Зеленодольск, ул.Гоголя, д.5, Тел.: 8(84371)56934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zelmu@yande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[.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704088"/>
            <a:ext cx="7972452" cy="3674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Зеленодольское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медицинское училище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4" y="1285861"/>
          <a:ext cx="8086722" cy="4766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7787"/>
                <a:gridCol w="1347787"/>
                <a:gridCol w="1347787"/>
                <a:gridCol w="1347787"/>
                <a:gridCol w="1347787"/>
                <a:gridCol w="1347787"/>
              </a:tblGrid>
              <a:tr h="7293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Направление, специальность, профессия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Базовое образование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Срок обучения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Получаемая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квалифика-ция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Условие приема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Вступитель-ные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испытания, экзамен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724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34.02.01. Сестринское дело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основное общее образование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 года 10 месяцев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медицинская сестра/меди-цинский брат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бюджет/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коммерция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средний балл аттестата, психологическое испытание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72402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31.02.01 Лечебное дело</a:t>
                      </a:r>
                      <a:endParaRPr lang="ru-RU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среднее общее образование</a:t>
                      </a:r>
                      <a:endParaRPr lang="ru-RU" sz="140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 года 10 месяцев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фельдшер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бюджет/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коммерция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средний балл аттестата, психологическое испытание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6201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33.02.01 Фармация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основное общее образование</a:t>
                      </a:r>
                      <a:endParaRPr lang="ru-RU" sz="140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 года 10 месяцев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фармацевт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коммерция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средний балл аттестата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72402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34.01.01 Младшая медсестра по уходу за больными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среднее общее образование</a:t>
                      </a:r>
                      <a:endParaRPr lang="ru-RU" sz="140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 месяцев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младшая медсестра по уходу за больными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коммерция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средний балл аттестата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34176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39.01.01. Социальный работник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среднее общее образование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 месяцев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социальный работник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коммерция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средний балл аттестата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501122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 ПОУ «Казанский колледж строительства, архитектуры и городского хозяйства»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РТ, г.Казань, ул.Энергетиков, д.10, Тел.: 8(843)564-33-394, 564-26-41 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Е-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mail: </a:t>
            </a:r>
            <a:r>
              <a:rPr lang="en-US" sz="2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kgppk06@mail.ru</a:t>
            </a:r>
            <a:endParaRPr lang="ru-RU" sz="22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XXL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282" y="1500174"/>
            <a:ext cx="8636061" cy="48577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8" y="500043"/>
          <a:ext cx="8286804" cy="60151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2"/>
                <a:gridCol w="1119196"/>
                <a:gridCol w="1381134"/>
                <a:gridCol w="1381134"/>
                <a:gridCol w="1047758"/>
                <a:gridCol w="1714510"/>
              </a:tblGrid>
              <a:tr h="7534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Направление, специальность, профессия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Базовое образование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Срок обучения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Получаемая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квалифика-ция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Условие приема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Вступитель-ные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испытания, экзамен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0112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Управление, эксплуатация и обслуживание многоквартирного дома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года 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Техник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Бюджет/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коммерция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балл аттестата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284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Архитектура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года 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Архитектор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Бюджет/</a:t>
                      </a:r>
                    </a:p>
                    <a:p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коммерция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Творческий экзамен по рисунку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3790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Монтаж и эксплуатация сантехнических устройств, кондиционирование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воздуха и вентиляции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года 10 месяцев - 4 года 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Техник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Бюджет/</a:t>
                      </a:r>
                    </a:p>
                    <a:p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коммерция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балл аттестата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8274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Строительство и эксплуатация зданий и сооружений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года 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Техник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Бюджет/</a:t>
                      </a:r>
                    </a:p>
                    <a:p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коммерция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 балл аттестата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8274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Сервис домашнего и коммунального хозяйства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года 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Специалист по домашнему и коммунальному 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хозяйству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Бюджет/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коммерция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 балл аттестата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04088"/>
            <a:ext cx="8115328" cy="86752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«Казанский колледж строительства, архитектуры и городского хозяйства»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42912" y="1857364"/>
          <a:ext cx="8072490" cy="4500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5415"/>
                <a:gridCol w="1345415"/>
                <a:gridCol w="1345415"/>
                <a:gridCol w="1345415"/>
                <a:gridCol w="1345415"/>
                <a:gridCol w="1345415"/>
              </a:tblGrid>
              <a:tr h="14604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Направление, специальность, профессия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Базовое образование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Срок обучения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Получаемая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квалифика-ция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Условие приема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Вступитель-ные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испытания, экзамен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2525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Социальная работы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года 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Специалист по социальной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работе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Бюджет/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коммерция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балл аттестата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89613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Экономика и бухгалтерский учет ( по отраслям)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года 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Бухгалтер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коммерция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Творческий экзамен по рисунку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2525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Коммерция  (по отраслям)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9 классов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года 10 месяцев - 4 года 10 месяцев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Менеджер по продажам 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Бюджет/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коммерция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балл аттестата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14810" y="514352"/>
            <a:ext cx="4500594" cy="2486020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 ПОУ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«Международный колледж сервиса»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РТ, г.Казань,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ул.Адоратского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д.58б,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Тел.: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8(843)522-62-02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Е-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dirty="0" smtClean="0">
                <a:solidFill>
                  <a:srgbClr val="FFC000"/>
                </a:solidFill>
                <a:hlinkClick r:id="rId2"/>
              </a:rPr>
              <a:t>mkskazan@mail.ru</a:t>
            </a:r>
            <a:endParaRPr lang="ru-RU" sz="2000" b="1" dirty="0">
              <a:solidFill>
                <a:srgbClr val="FFC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568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71472" y="3357561"/>
            <a:ext cx="8049784" cy="3122104"/>
          </a:xfrm>
        </p:spPr>
      </p:pic>
      <p:pic>
        <p:nvPicPr>
          <p:cNvPr id="1026" name="Picture 2" descr="C:\Users\User\Desktop\5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857232"/>
            <a:ext cx="3429024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188</TotalTime>
  <Words>983</Words>
  <Application>Microsoft Office PowerPoint</Application>
  <PresentationFormat>Экран (4:3)</PresentationFormat>
  <Paragraphs>286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Слайд 1</vt:lpstr>
      <vt:lpstr>Слайд 2</vt:lpstr>
      <vt:lpstr>Государственное автономное профессиональное образовательное учреждение «Зеленодольский механический колледж»</vt:lpstr>
      <vt:lpstr>Государственное автономное профессиональное образовательное учреждение «Зеленодольское медицинское училище»</vt:lpstr>
      <vt:lpstr>Зеленодольское медицинское училище</vt:lpstr>
      <vt:lpstr>ГА ПОУ «Казанский колледж строительства, архитектуры и городского хозяйства» РТ, г.Казань, ул.Энергетиков, д.10, Тел.: 8(843)564-33-394, 564-26-41  Е-mail: kgppk06@mail.ru</vt:lpstr>
      <vt:lpstr>Слайд 7</vt:lpstr>
      <vt:lpstr>«Казанский колледж строительства, архитектуры и городского хозяйства»</vt:lpstr>
      <vt:lpstr>ГА ПОУ «Международный колледж сервиса» РТ, г.Казань, ул.Адоратского, д.58б, Тел.: 8(843)522-62-02  Е-mail: mkskazan@mail.ru</vt:lpstr>
      <vt:lpstr>Слайд 10</vt:lpstr>
      <vt:lpstr>Филиал Самарского государственного университета путей сообщения в г.Казань РТ, г.Казань, ул.Алтынова, д.4, Тел.: 8(843)557-89-67 Е-mail: kzntgt@samgups.ru</vt:lpstr>
      <vt:lpstr>Слайд 12</vt:lpstr>
      <vt:lpstr>Казанский филиал ФГБОУ ВО «Волжский государственный университет водного транспорта» РТ, г.Казань, ул.Несмелова, д., Тел.: 8(843) 528-29-88  Е-mail: vguvtkazan@yandex.ru</vt:lpstr>
      <vt:lpstr>Слайд 14</vt:lpstr>
      <vt:lpstr>         Как сказал один из теоретиков менеджмента и бизнес - гениев XX века:  «Лучший способ предсказать свое будущее-стать его создателем».                                                       Питер Доукер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tagirova.l</dc:creator>
  <cp:lastModifiedBy>User</cp:lastModifiedBy>
  <cp:revision>25</cp:revision>
  <dcterms:created xsi:type="dcterms:W3CDTF">2020-05-06T11:24:42Z</dcterms:created>
  <dcterms:modified xsi:type="dcterms:W3CDTF">2020-05-06T18:09:59Z</dcterms:modified>
</cp:coreProperties>
</file>